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2593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Rhythm Reload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targets (3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5D6945-3901-CB7D-7D03-58E982F05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71" y="3109338"/>
            <a:ext cx="5859857" cy="6423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Rhythm Reload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13</a:t>
            </a:r>
          </a:p>
          <a:p>
            <a:r>
              <a:rPr lang="en-US" dirty="0"/>
              <a:t>Targets: 4 IPSC, 5 steel</a:t>
            </a:r>
          </a:p>
          <a:p>
            <a:endParaRPr lang="en-US" dirty="0"/>
          </a:p>
          <a:p>
            <a:r>
              <a:rPr lang="en-US" dirty="0"/>
              <a:t>Handgun start position: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either array, perform a mandatory reload, then engage the remaining array STRONG HAND ONLY. Array 1 is P1, P2, T1, T2, and T3 (left side of stage). Array 2 is T4, P3, P4, and P5 (right side of stage).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172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2023-06-08T23:37:05Z</dcterms:modified>
  <cp:category>Shooting</cp:category>
</cp:coreProperties>
</file>